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3" r:id="rId4"/>
    <p:sldId id="260" r:id="rId5"/>
    <p:sldId id="262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6" y="2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B4539-BF41-4E69-87FE-FF98BA083B0D}" type="datetimeFigureOut">
              <a:rPr lang="en-US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BC3B-C014-4E4E-B337-105E80FAE97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4BC3B-C014-4E4E-B337-105E80FAE97B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9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2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3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7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1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5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1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B0F5-AE57-4405-B272-95DA4480DA43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6170-5497-4A11-BBAE-52A4F1C64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../../../Downloads/2017%20NCD%20Month%20Brochure%20(3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forms/d/1Cjjw2Am8IthTpxwQXu5Pk8r4I_GFEj2SOmUPyeFch5k/edit?ts=5993345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morgan7@uccs.edu" TargetMode="External"/><Relationship Id="rId4" Type="http://schemas.openxmlformats.org/officeDocument/2006/relationships/hyperlink" Target="mailto:NCDmonth@ncda.org" TargetMode="External"/><Relationship Id="rId5" Type="http://schemas.openxmlformats.org/officeDocument/2006/relationships/hyperlink" Target="http://g" TargetMode="Externa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80241" y="224399"/>
            <a:ext cx="4933433" cy="87347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NCD Month Webinar Agenda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856814" y="1349114"/>
            <a:ext cx="7180288" cy="509665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Welcome &amp; </a:t>
            </a:r>
            <a:r>
              <a:rPr lang="en-US" sz="2400" dirty="0" smtClean="0"/>
              <a:t>Introduction of New Committee Co-Chair, Ron </a:t>
            </a:r>
            <a:r>
              <a:rPr lang="en-US" sz="2400" dirty="0" err="1" smtClean="0"/>
              <a:t>Cathey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Review </a:t>
            </a:r>
            <a:r>
              <a:rPr lang="en-US" sz="2400" dirty="0"/>
              <a:t>of </a:t>
            </a:r>
            <a:r>
              <a:rPr lang="en-US" sz="2400" dirty="0" smtClean="0"/>
              <a:t>2017 </a:t>
            </a:r>
            <a:r>
              <a:rPr lang="en-US" sz="2400" dirty="0"/>
              <a:t>C</a:t>
            </a:r>
            <a:r>
              <a:rPr lang="en-US" sz="2400" dirty="0" smtClean="0"/>
              <a:t>onference </a:t>
            </a:r>
            <a:r>
              <a:rPr lang="en-US" sz="2400" dirty="0"/>
              <a:t>T</a:t>
            </a:r>
            <a:r>
              <a:rPr lang="en-US" sz="2400" dirty="0" smtClean="0"/>
              <a:t>heme and Contest </a:t>
            </a:r>
            <a:r>
              <a:rPr lang="en-US" sz="2400" dirty="0" smtClean="0"/>
              <a:t>T</a:t>
            </a:r>
            <a:r>
              <a:rPr lang="en-US" sz="2400" dirty="0" smtClean="0"/>
              <a:t>hemes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New Online Submission Form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Updated Contest</a:t>
            </a:r>
            <a:r>
              <a:rPr lang="en-US" sz="2400" dirty="0" smtClean="0"/>
              <a:t> </a:t>
            </a:r>
            <a:r>
              <a:rPr lang="en-US" sz="2400" dirty="0"/>
              <a:t>Toolkit Available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Best Practices – Let’s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Questions?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Committee Co-Chairs: </a:t>
            </a:r>
            <a:r>
              <a:rPr lang="en-US" sz="2400" dirty="0" smtClean="0"/>
              <a:t>Leann </a:t>
            </a:r>
            <a:r>
              <a:rPr lang="en-US" sz="2400" dirty="0"/>
              <a:t>Morgan </a:t>
            </a:r>
            <a:r>
              <a:rPr lang="en-US" sz="2400" dirty="0" smtClean="0"/>
              <a:t>&amp; </a:t>
            </a:r>
            <a:r>
              <a:rPr lang="en-US" sz="2400" dirty="0" smtClean="0"/>
              <a:t>Ron </a:t>
            </a:r>
            <a:r>
              <a:rPr lang="en-US" sz="2400" dirty="0" err="1" smtClean="0"/>
              <a:t>Cathey</a:t>
            </a:r>
            <a:endParaRPr lang="en-US" sz="2400" dirty="0"/>
          </a:p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Contact: </a:t>
            </a:r>
            <a:r>
              <a:rPr lang="en-US" sz="2400" dirty="0"/>
              <a:t>NCDmonth@ncda.org</a:t>
            </a:r>
          </a:p>
        </p:txBody>
      </p:sp>
      <p:pic>
        <p:nvPicPr>
          <p:cNvPr id="3" name="Picture 2" descr="ncd_month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958" y="3872558"/>
            <a:ext cx="3121611" cy="1860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9" y="661139"/>
            <a:ext cx="4693568" cy="304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0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NCDA Conference and NCD Month Poetry and Poster Contest Themes for 2017-18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075" y="1521408"/>
            <a:ext cx="5836221" cy="3781872"/>
          </a:xfrm>
        </p:spPr>
      </p:pic>
      <p:sp>
        <p:nvSpPr>
          <p:cNvPr id="5" name="TextBox 4"/>
          <p:cNvSpPr txBox="1"/>
          <p:nvPr/>
        </p:nvSpPr>
        <p:spPr>
          <a:xfrm>
            <a:off x="519660" y="2627514"/>
            <a:ext cx="5576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2018 NCDA Conference Theme,</a:t>
            </a:r>
          </a:p>
          <a:p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Leading the Way by Integrating Theory, Research, and Practice </a:t>
            </a:r>
            <a:endParaRPr lang="en-US" sz="3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735" y="5303280"/>
            <a:ext cx="10058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2017 NCD Month Poetry &amp; Poster Contest Theme, </a:t>
            </a:r>
          </a:p>
          <a:p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Leading the Way to a Future Full of Possibilities!</a:t>
            </a:r>
            <a:endParaRPr lang="en-US" sz="3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0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905" y="35363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8B3A3"/>
                </a:solidFill>
              </a:rPr>
              <a:t>52</a:t>
            </a:r>
            <a:r>
              <a:rPr lang="en-US" baseline="30000" dirty="0">
                <a:solidFill>
                  <a:srgbClr val="78B3A3"/>
                </a:solidFill>
              </a:rPr>
              <a:t>nd</a:t>
            </a:r>
            <a:r>
              <a:rPr lang="en-US" dirty="0">
                <a:solidFill>
                  <a:srgbClr val="78B3A3"/>
                </a:solidFill>
              </a:rPr>
              <a:t> Annual NCD Month Poetry &amp; Poster Contest </a:t>
            </a:r>
            <a:br>
              <a:rPr lang="en-US" dirty="0">
                <a:solidFill>
                  <a:srgbClr val="78B3A3"/>
                </a:solidFill>
              </a:rPr>
            </a:b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3852471"/>
            <a:ext cx="12042098" cy="1894781"/>
          </a:xfrm>
        </p:spPr>
        <p:txBody>
          <a:bodyPr>
            <a:normAutofit fontScale="85000" lnSpcReduction="2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endParaRPr lang="en-US" b="1" dirty="0" smtClean="0">
              <a:ln/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ln/>
                <a:solidFill>
                  <a:schemeClr val="accent4"/>
                </a:solidFill>
                <a:latin typeface="Calibri Light" panose="020F0302020204030204"/>
                <a:hlinkClick r:id="rId2"/>
              </a:rPr>
              <a:t>Contest Brochure </a:t>
            </a:r>
            <a:r>
              <a:rPr lang="en-US" sz="4400" b="1" dirty="0">
                <a:ln/>
                <a:solidFill>
                  <a:schemeClr val="accent4"/>
                </a:solidFill>
                <a:latin typeface="Calibri Light" panose="020F0302020204030204"/>
                <a:hlinkClick r:id="rId2"/>
              </a:rPr>
              <a:t>and </a:t>
            </a:r>
            <a:r>
              <a:rPr lang="en-US" sz="4400" b="1" dirty="0" smtClean="0">
                <a:ln/>
                <a:solidFill>
                  <a:schemeClr val="accent4"/>
                </a:solidFill>
                <a:latin typeface="Calibri Light" panose="020F0302020204030204"/>
                <a:hlinkClick r:id="rId2"/>
              </a:rPr>
              <a:t>Paper Entry </a:t>
            </a:r>
            <a:r>
              <a:rPr lang="en-US" sz="4400" b="1" dirty="0">
                <a:ln/>
                <a:solidFill>
                  <a:schemeClr val="accent4"/>
                </a:solidFill>
                <a:latin typeface="Calibri Light" panose="020F0302020204030204"/>
                <a:hlinkClick r:id="rId2"/>
              </a:rPr>
              <a:t>Form </a:t>
            </a:r>
            <a:endParaRPr lang="en-US" sz="4400" b="1" dirty="0" smtClean="0">
              <a:ln/>
              <a:solidFill>
                <a:schemeClr val="accent4"/>
              </a:solidFill>
              <a:latin typeface="Calibri Light" panose="020F0302020204030204"/>
            </a:endParaRPr>
          </a:p>
          <a:p>
            <a:pPr marL="0" indent="0" algn="ctr">
              <a:buNone/>
            </a:pP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The paper brochure also contains the link to the </a:t>
            </a:r>
          </a:p>
          <a:p>
            <a:pPr marL="0" indent="0" algn="ctr">
              <a:buNone/>
            </a:pPr>
            <a:r>
              <a:rPr lang="en-US" sz="43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 </a:t>
            </a:r>
            <a:r>
              <a:rPr lang="en-US" sz="4300" b="1" dirty="0" smtClean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Digital </a:t>
            </a:r>
            <a:r>
              <a:rPr lang="en-US" sz="4300" b="1" dirty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E</a:t>
            </a:r>
            <a:r>
              <a:rPr lang="en-US" sz="4300" b="1" dirty="0" smtClean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ntry </a:t>
            </a:r>
            <a:r>
              <a:rPr lang="en-US" sz="4300" b="1" dirty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F</a:t>
            </a:r>
            <a:r>
              <a:rPr lang="en-US" sz="4300" b="1" dirty="0" smtClean="0">
                <a:ln/>
                <a:solidFill>
                  <a:schemeClr val="accent4">
                    <a:lumMod val="75000"/>
                  </a:schemeClr>
                </a:solidFill>
                <a:latin typeface="Calibri Light" panose="020F0302020204030204"/>
              </a:rPr>
              <a:t>orm </a:t>
            </a:r>
            <a:endParaRPr lang="en-US" sz="4300" b="1" dirty="0" smtClean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8202"/>
            <a:ext cx="4276488" cy="2771165"/>
          </a:xfrm>
          <a:prstGeom prst="rect">
            <a:avLst/>
          </a:prstGeom>
        </p:spPr>
      </p:pic>
      <p:pic>
        <p:nvPicPr>
          <p:cNvPr id="6" name="Picture 5" descr="ncd_month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6092" y="664870"/>
            <a:ext cx="3486905" cy="20778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17732" y="4924705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 Light" panose="020F0302020204030204"/>
              </a:rPr>
              <a:t>NEW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26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78B3A3"/>
                </a:solidFill>
              </a:rPr>
              <a:t>New This Year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Poetry &amp; Poster Contest Online Submission Form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State Coordinators and those submitting entries from states without a Coordinator may use the new online submission form to enter the National Poetry &amp; Poster Contest.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Entries must be uploaded using the form no later than midnight (EST) January 16, 2018 to be considered for judging in the national contest.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 smtClean="0"/>
              <a:t>The contest link can be found here: </a:t>
            </a:r>
            <a:endParaRPr lang="en-US" dirty="0"/>
          </a:p>
          <a:p>
            <a:r>
              <a:rPr lang="en-US" dirty="0">
                <a:solidFill>
                  <a:srgbClr val="78B3A3"/>
                </a:solidFill>
                <a:hlinkClick r:id="rId2"/>
              </a:rPr>
              <a:t>2017 NCDA Poetry &amp; Poster Contest Official Entry Form</a:t>
            </a:r>
            <a:endParaRPr lang="en-US" dirty="0">
              <a:solidFill>
                <a:srgbClr val="78B3A3"/>
              </a:solidFill>
            </a:endParaRPr>
          </a:p>
          <a:p>
            <a:r>
              <a:rPr lang="en-US" dirty="0" smtClean="0"/>
              <a:t>Please </a:t>
            </a:r>
            <a:r>
              <a:rPr lang="en-US" dirty="0"/>
              <a:t>use this form to electronically submit your </a:t>
            </a:r>
            <a:r>
              <a:rPr lang="en-US" dirty="0" smtClean="0"/>
              <a:t>entries for </a:t>
            </a:r>
            <a:r>
              <a:rPr lang="en-US" dirty="0"/>
              <a:t>this year's </a:t>
            </a:r>
            <a:r>
              <a:rPr lang="en-US" dirty="0" smtClean="0"/>
              <a:t>national contest</a:t>
            </a:r>
            <a:r>
              <a:rPr lang="en-US" dirty="0"/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Poetry and Poster Contest Toolkit </a:t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for State Coordinators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5429"/>
            <a:ext cx="10515600" cy="4351338"/>
          </a:xfrm>
        </p:spPr>
        <p:txBody>
          <a:bodyPr/>
          <a:lstStyle/>
          <a:p>
            <a:r>
              <a:rPr lang="en-US" sz="3200" b="1" dirty="0" smtClean="0">
                <a:solidFill>
                  <a:srgbClr val="78B3A3"/>
                </a:solidFill>
              </a:rPr>
              <a:t>Purpose of the Toolkit</a:t>
            </a:r>
          </a:p>
          <a:p>
            <a:pPr lvl="1"/>
            <a:r>
              <a:rPr lang="en-US" sz="3200" dirty="0" smtClean="0"/>
              <a:t>A document intended to guide the practice of coordinating a State Poetry and Poster Contest, updated each year by the Committee Co-Chairs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200" b="1" dirty="0" smtClean="0">
                <a:solidFill>
                  <a:srgbClr val="78B3A3"/>
                </a:solidFill>
              </a:rPr>
              <a:t>Link to the updated </a:t>
            </a:r>
            <a:r>
              <a:rPr lang="en-US" sz="3200" dirty="0" smtClean="0">
                <a:hlinkClick r:id="rId2" invalidUrl="https://www.dropbox.com/home/NCDA Transition Documents/Emails and Marketing Materials?preview=National+Career+Development+Month+Toolkit.docx"/>
              </a:rPr>
              <a:t>2017 Poetry &amp; Poster Contest Toolkit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77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706549"/>
            <a:ext cx="10515600" cy="17985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r>
              <a:rPr lang="en-US" sz="4900" b="1" dirty="0">
                <a:solidFill>
                  <a:schemeClr val="accent4">
                    <a:lumMod val="75000"/>
                  </a:schemeClr>
                </a:solidFill>
              </a:rPr>
              <a:t>Best Practices  </a:t>
            </a: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en-US" sz="3100" dirty="0"/>
              <a:t>Promote career development activities </a:t>
            </a:r>
            <a:r>
              <a:rPr lang="en-US" sz="3100" dirty="0" smtClean="0"/>
              <a:t>during </a:t>
            </a:r>
            <a:r>
              <a:rPr lang="en-US" sz="3100" b="1" dirty="0" smtClean="0"/>
              <a:t>NCD Month </a:t>
            </a:r>
            <a:r>
              <a:rPr lang="en-US" sz="3100" dirty="0" smtClean="0"/>
              <a:t>and within </a:t>
            </a:r>
            <a:r>
              <a:rPr lang="en-US" sz="3100" dirty="0"/>
              <a:t>your everyday work with students and clients.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78B3A3"/>
                </a:solidFill>
              </a:rPr>
              <a:t>K-12 ideas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Have students draw pictures of careers they see people doing in their everyday lives</a:t>
            </a:r>
          </a:p>
          <a:p>
            <a:r>
              <a:rPr lang="en-US" dirty="0"/>
              <a:t>Read career focused books during story time</a:t>
            </a:r>
          </a:p>
          <a:p>
            <a:r>
              <a:rPr lang="en-US" dirty="0"/>
              <a:t>Have students create a career family tree</a:t>
            </a:r>
          </a:p>
          <a:p>
            <a:r>
              <a:rPr lang="en-US" dirty="0"/>
              <a:t>Highlight a different career pathway each week</a:t>
            </a:r>
          </a:p>
          <a:p>
            <a:r>
              <a:rPr lang="en-US" dirty="0"/>
              <a:t>Prepare classroom guidance lessons on career awareness, decision making, research, etc.</a:t>
            </a:r>
          </a:p>
          <a:p>
            <a:r>
              <a:rPr lang="en-US" dirty="0"/>
              <a:t>Arrange a job shadowing day or a career assembly with community members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78B3A3"/>
                </a:solidFill>
              </a:rPr>
              <a:t>Higher Education Ideas: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Host a career fair with local employers</a:t>
            </a:r>
          </a:p>
          <a:p>
            <a:r>
              <a:rPr lang="en-US" sz="2000" dirty="0"/>
              <a:t>Host a Dress for Success event or an Etiquette </a:t>
            </a:r>
            <a:r>
              <a:rPr lang="en-US" sz="2000" dirty="0" smtClean="0"/>
              <a:t>Luncheon or Dinner</a:t>
            </a:r>
            <a:endParaRPr lang="en-US" sz="2000" dirty="0"/>
          </a:p>
          <a:p>
            <a:r>
              <a:rPr lang="en-US" sz="2000" dirty="0"/>
              <a:t>Help students set-up informational interviews to explore careers paths more in-depth</a:t>
            </a:r>
          </a:p>
          <a:p>
            <a:r>
              <a:rPr lang="en-US" sz="2000" dirty="0"/>
              <a:t>Encourage faculty to host classroom presentations on career content like choosing a major or resume writing </a:t>
            </a:r>
            <a:endParaRPr lang="en-US" sz="2000" dirty="0" smtClean="0"/>
          </a:p>
          <a:p>
            <a:r>
              <a:rPr lang="en-US" sz="2000" dirty="0" smtClean="0"/>
              <a:t>Conduct workshops aimed at assisting students seek out and secure job shadows within the community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92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More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Best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Practices…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78732"/>
            <a:ext cx="5157787" cy="823912"/>
          </a:xfrm>
        </p:spPr>
        <p:txBody>
          <a:bodyPr/>
          <a:lstStyle/>
          <a:p>
            <a:r>
              <a:rPr lang="en-US" dirty="0">
                <a:solidFill>
                  <a:srgbClr val="78B3A3"/>
                </a:solidFill>
              </a:rPr>
              <a:t>Community Outreach Ideas: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50242"/>
            <a:ext cx="5157787" cy="36845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Contact your local public library to develop workshops that incorporate the contest into literacy workshops for all ages.</a:t>
            </a:r>
          </a:p>
          <a:p>
            <a:r>
              <a:rPr lang="en-US" sz="2000" dirty="0" smtClean="0"/>
              <a:t>Provide </a:t>
            </a:r>
            <a:r>
              <a:rPr lang="en-US" sz="2000" dirty="0"/>
              <a:t>free workshops to community members on resume writing and the job </a:t>
            </a:r>
            <a:r>
              <a:rPr lang="en-US" sz="2000" dirty="0" smtClean="0"/>
              <a:t>search.</a:t>
            </a:r>
            <a:endParaRPr lang="en-US" sz="2000" dirty="0"/>
          </a:p>
          <a:p>
            <a:r>
              <a:rPr lang="en-US" sz="2000" dirty="0"/>
              <a:t>Encourage clients to join LinkedIn and start building their </a:t>
            </a:r>
            <a:r>
              <a:rPr lang="en-US" sz="2000" dirty="0" smtClean="0"/>
              <a:t>network.</a:t>
            </a:r>
            <a:endParaRPr lang="en-US" sz="2000" dirty="0"/>
          </a:p>
          <a:p>
            <a:r>
              <a:rPr lang="en-US" sz="2000" dirty="0"/>
              <a:t>Host a networking reception for a specific career </a:t>
            </a:r>
            <a:r>
              <a:rPr lang="en-US" sz="2000" dirty="0" smtClean="0"/>
              <a:t>industry.</a:t>
            </a:r>
            <a:endParaRPr lang="en-US" sz="2000" dirty="0"/>
          </a:p>
          <a:p>
            <a:r>
              <a:rPr lang="en-US" sz="2000" dirty="0"/>
              <a:t>Write a career article for the local </a:t>
            </a:r>
            <a:r>
              <a:rPr lang="en-US" sz="2000" dirty="0" smtClean="0"/>
              <a:t>newspaper.  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003446"/>
            <a:ext cx="5183188" cy="823912"/>
          </a:xfrm>
        </p:spPr>
        <p:txBody>
          <a:bodyPr/>
          <a:lstStyle/>
          <a:p>
            <a:r>
              <a:rPr lang="en-US" dirty="0">
                <a:solidFill>
                  <a:srgbClr val="78B3A3"/>
                </a:solidFill>
              </a:rPr>
              <a:t>Tips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47949"/>
            <a:ext cx="5183188" cy="3684588"/>
          </a:xfrm>
        </p:spPr>
        <p:txBody>
          <a:bodyPr>
            <a:normAutofit/>
          </a:bodyPr>
          <a:lstStyle/>
          <a:p>
            <a:r>
              <a:rPr lang="en-US" sz="2000" dirty="0"/>
              <a:t>Start early with your planning, preferably during the </a:t>
            </a:r>
            <a:r>
              <a:rPr lang="en-US" sz="2000" dirty="0" smtClean="0"/>
              <a:t>summer. Engage </a:t>
            </a:r>
            <a:r>
              <a:rPr lang="en-US" sz="2000" dirty="0"/>
              <a:t>school leaders and school counselors as well as community </a:t>
            </a:r>
            <a:r>
              <a:rPr lang="en-US" sz="2000" dirty="0" smtClean="0"/>
              <a:t>agencies such as school PTAs and Career and Technical Education (CTE) Programs. </a:t>
            </a:r>
            <a:endParaRPr lang="en-US" sz="2000" dirty="0"/>
          </a:p>
          <a:p>
            <a:r>
              <a:rPr lang="en-US" sz="2000" dirty="0"/>
              <a:t>Send personalized emails with examples and explanation of themes to individuals ( with examples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/>
              <a:t>Follow-up and check-in on </a:t>
            </a:r>
            <a:r>
              <a:rPr lang="en-US" sz="2000" dirty="0" smtClean="0"/>
              <a:t>progress throughout the community.  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 descr="ncd_month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249" y="390088"/>
            <a:ext cx="3562129" cy="21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6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55649" y="530131"/>
            <a:ext cx="3932237" cy="1600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Georgia"/>
              </a:rPr>
              <a:t>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107040" y="1648918"/>
            <a:ext cx="6844725" cy="37144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/>
            <a:endParaRPr lang="en-US" sz="2400" b="1" dirty="0">
              <a:hlinkClick r:id="rId3"/>
            </a:endParaRPr>
          </a:p>
          <a:p>
            <a:pPr algn="ctr"/>
            <a:endParaRPr lang="en-US" sz="2400" dirty="0"/>
          </a:p>
          <a:p>
            <a:pPr algn="ctr"/>
            <a:r>
              <a:rPr lang="en-US" sz="2800" b="1" dirty="0">
                <a:latin typeface="Georgia"/>
              </a:rPr>
              <a:t>Contest Information/Questions Contact </a:t>
            </a:r>
            <a:r>
              <a:rPr lang="en-US" sz="2800" b="1" dirty="0" smtClean="0">
                <a:latin typeface="Georgia"/>
              </a:rPr>
              <a:t>us at </a:t>
            </a:r>
            <a:r>
              <a:rPr lang="en-US" sz="2800" b="1" dirty="0" err="1" smtClean="0">
                <a:latin typeface="Georgia"/>
                <a:hlinkClick r:id="rId4"/>
              </a:rPr>
              <a:t>NCDmonth@ncda.or</a:t>
            </a:r>
            <a:r>
              <a:rPr lang="en-US" sz="2800" b="1" dirty="0" err="1" smtClean="0">
                <a:latin typeface="Georgia"/>
                <a:hlinkClick r:id="rId5"/>
              </a:rPr>
              <a:t>g</a:t>
            </a:r>
            <a:endParaRPr lang="en-US" sz="2800" b="1" dirty="0" smtClean="0">
              <a:latin typeface="Georgia"/>
            </a:endParaRPr>
          </a:p>
          <a:p>
            <a:pPr algn="ctr"/>
            <a:r>
              <a:rPr lang="en-US" sz="2800" b="1" dirty="0">
                <a:latin typeface="Georgia"/>
              </a:rPr>
              <a:t/>
            </a:r>
            <a:br>
              <a:rPr lang="en-US" sz="2800" b="1" dirty="0">
                <a:latin typeface="Georgia"/>
              </a:rPr>
            </a:br>
            <a:r>
              <a:rPr lang="en-US" sz="2800" b="1" dirty="0" smtClean="0">
                <a:latin typeface="Georgia"/>
              </a:rPr>
              <a:t>Leann Morgan and Ron </a:t>
            </a:r>
            <a:r>
              <a:rPr lang="en-US" sz="2800" b="1" dirty="0" err="1" smtClean="0">
                <a:latin typeface="Georgia"/>
              </a:rPr>
              <a:t>Cathey</a:t>
            </a:r>
            <a:r>
              <a:rPr lang="en-US" sz="2800" b="1" dirty="0" smtClean="0">
                <a:latin typeface="Georgia"/>
              </a:rPr>
              <a:t>, NCD Month Committee, Co-Chairs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" name="Picture 2" descr="ncd_month_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4958" y="3872558"/>
            <a:ext cx="3121611" cy="1860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03" y="597967"/>
            <a:ext cx="4729520" cy="306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43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12368</TotalTime>
  <Words>526</Words>
  <Application>Microsoft Macintosh PowerPoint</Application>
  <PresentationFormat>Widescreen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Georgia</vt:lpstr>
      <vt:lpstr>Arial</vt:lpstr>
      <vt:lpstr>Office Theme</vt:lpstr>
      <vt:lpstr>NCD Month Webinar Agenda</vt:lpstr>
      <vt:lpstr>NCDA Conference and NCD Month Poetry and Poster Contest Themes for 2017-18</vt:lpstr>
      <vt:lpstr>52nd Annual NCD Month Poetry &amp; Poster Contest  </vt:lpstr>
      <vt:lpstr>New This Year Poetry &amp; Poster Contest Online Submission Form</vt:lpstr>
      <vt:lpstr>Poetry and Poster Contest Toolkit  for State Coordinators</vt:lpstr>
      <vt:lpstr> Best Practices   Promote career development activities during NCD Month and within your everyday work with students and clients.   </vt:lpstr>
      <vt:lpstr>More Best Practices…</vt:lpstr>
      <vt:lpstr>Questions?</vt:lpstr>
    </vt:vector>
  </TitlesOfParts>
  <Company>Hewlett-Packard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Lakeisha Mathews</dc:creator>
  <cp:lastModifiedBy>Microsoft Office User</cp:lastModifiedBy>
  <cp:revision>25</cp:revision>
  <dcterms:created xsi:type="dcterms:W3CDTF">2015-09-21T12:34:44Z</dcterms:created>
  <dcterms:modified xsi:type="dcterms:W3CDTF">2017-09-14T03:47:20Z</dcterms:modified>
</cp:coreProperties>
</file>